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7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介绍了中国人普遍喜欢午睡的习惯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尤其是老年人和学生。文章提到不同地区午睡文化的差异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比如山西因午睡而闻名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而上海的午睡文化较弱。文章还介绍了健康午睡的小建议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强调午睡对健康的好处及其在现代生活中的重要性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1384564"/>
            <a:ext cx="10705785" cy="1252348"/>
          </a:xfrm>
          <a:prstGeom prst="rect">
            <a:avLst/>
          </a:prstGeom>
        </p:spPr>
      </p:pic>
      <p:pic>
        <p:nvPicPr>
          <p:cNvPr id="4" name="语篇导航-DA.eps" descr="id:21474888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5670" y="2780928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8805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阅读下面材料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 indent="609600" hangingPunct="0">
              <a:spcAft>
                <a:spcPts val="0"/>
              </a:spcAf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 a midday nap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打盹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common habit in China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survey shows that nearly 68 percent of people in the country often like to nap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about 2 percent of people never do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36912"/>
            <a:ext cx="11485848" cy="2342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Napping habits are different between age groups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may help keep our brains healthy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 is now a big topic for many young people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areas have a stronger one than the others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30 percent of people sometimes take a nap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860789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survey shows that nearly 68 percent of people in the country often like to nap.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u="sng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about 2 percent of people never do.”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句中提到了三个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的频率层次：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68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经常打盹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,2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从不打盹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“About 30 percent of people sometimes take a nap.”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正好补全中间的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有时打盹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的人群比例。故选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5086" y="210255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671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6716"/>
            <a:ext cx="11485848" cy="1418915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elderly people have the habit of napping after lunch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do it for as long as they like because they have more free time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school children, a midday nap is encouraged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example,some schools turn reading rooms or gyms into napping spaces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10892"/>
            <a:ext cx="11485848" cy="2342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Napping habits are different between age groups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may help keep our brains healthy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 is now a big topic for many young people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areas have a stronger one than the others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30 percent of people sometimes take a nap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746389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u="sng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elderly people have the habit of napping...For school children, a midday nap is encouraged...”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推断出开头要介绍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不同年龄段的人打盹的情况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“Napping habits are different between age groups.”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能很好地承上启下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老年人和学生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的内容。故选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58702" y="80955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2774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0579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not all parts of China have the same napping culture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Shanxi,known as the“Sleeping Province”, is perhaps the most famous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Videos of Shanxi people napping have got popular online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places such as Anhui and Guangdong have also developed the habit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in places like Shanghai, the culture is not as strong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42940"/>
            <a:ext cx="11485848" cy="2342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Napping habits are different between age groups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may help keep our brains healthy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 is now a big topic for many young people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areas have a stronger one than the others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30 percent of people sometimes take a nap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5106429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not all parts of China have the same napping culture.</a:t>
            </a:r>
            <a:r>
              <a:rPr lang="zh-CN" altLang="zh-CN" sz="2000" b="1" u="sng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Shanxi, known as the ‘Sleeping Province’...”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句中强调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地区文化差异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areas have a stronger one than the others.”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与后句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山西以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睡省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著称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的逻辑完全契合。故选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751390" y="7516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264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56333"/>
            <a:ext cx="11485848" cy="1880579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 culture, napping at noon is considered good for a person’s health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have a healthier napping, here are some tips for you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Nap at least several minutes before you go to bed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find a comfortable environment before you nap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 the nap time should not be too long, or there would be no use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traditional habits not only stand for Chinese wisdom, but also add colors to our modern lives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42940"/>
            <a:ext cx="11485848" cy="2342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Napping habits are different between age groups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may help keep our brains healthy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 is now a big topic for many young people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areas have a stronger one than the others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30 percent of people sometimes take a nap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5106429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Chinese culture, napping at noon is considered good for a person’s health. </a:t>
            </a:r>
            <a:r>
              <a:rPr lang="zh-CN" altLang="zh-CN" sz="2000" b="1" u="sng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have a healthier napping, here are some tips...”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中间承接的句子需要解释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为什么午睡好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may help keep our brains healthy.”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促进健康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的逻辑。故选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39622" y="77443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66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to take a midday nap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78960" y="2574851"/>
            <a:ext cx="9359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Yes, because it’s good for my health.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79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395</Words>
  <Application>Microsoft Office PowerPoint</Application>
  <PresentationFormat>自定义</PresentationFormat>
  <Paragraphs>40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2025-09-17T17:18:49Z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